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64F"/>
    <a:srgbClr val="E2E1BC"/>
    <a:srgbClr val="D5D4A0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3" autoAdjust="0"/>
  </p:normalViewPr>
  <p:slideViewPr>
    <p:cSldViewPr snapToGrid="0">
      <p:cViewPr varScale="1">
        <p:scale>
          <a:sx n="79" d="100"/>
          <a:sy n="79" d="100"/>
        </p:scale>
        <p:origin x="10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F4-42E4-94C4-AABE6A8ED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220800"/>
        <c:axId val="1549760336"/>
      </c:scatterChart>
      <c:valAx>
        <c:axId val="152222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9760336"/>
        <c:crosses val="autoZero"/>
        <c:crossBetween val="midCat"/>
      </c:valAx>
      <c:valAx>
        <c:axId val="154976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2220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1FBA-A1EB-4641-8401-E6BF6EC627DF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47D6-AAD3-4CA5-A7BF-272A02382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57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78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3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8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2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3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71A3-FFC9-4768-92E3-E2A471FB388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0341-14B9-4A43-B1D6-7C1581208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" t="3897" r="855" b="159"/>
          <a:stretch/>
        </p:blipFill>
        <p:spPr>
          <a:xfrm>
            <a:off x="13856" y="0"/>
            <a:ext cx="12164289" cy="6867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64883"/>
            <a:ext cx="12164289" cy="1094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5879657"/>
            <a:ext cx="2388387" cy="9797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83236" y="5753801"/>
            <a:ext cx="4281055" cy="11055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REVIEWS PLATFORM</a:t>
            </a:r>
            <a:endParaRPr lang="en-US" dirty="0">
              <a:latin typeface="Raleway" panose="020B05030301010600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45528" y="1378528"/>
            <a:ext cx="4100945" cy="4100945"/>
          </a:xfrm>
          <a:prstGeom prst="ellipse">
            <a:avLst/>
          </a:prstGeom>
          <a:solidFill>
            <a:srgbClr val="F9564F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7200" dirty="0" smtClean="0">
                <a:latin typeface="Frutiger LT Arabic 55 Roman" panose="01000000000000000000" pitchFamily="2" charset="-78"/>
                <a:cs typeface="Frutiger LT Arabic 55 Roman" panose="01000000000000000000" pitchFamily="2" charset="-78"/>
              </a:rPr>
              <a:t>سال</a:t>
            </a:r>
          </a:p>
          <a:p>
            <a:pPr algn="ctr"/>
            <a:r>
              <a:rPr lang="ar-SA" sz="7200" dirty="0" smtClean="0">
                <a:latin typeface="Frutiger LT Arabic 55 Roman" panose="01000000000000000000" pitchFamily="2" charset="-78"/>
                <a:cs typeface="Frutiger LT Arabic 55 Roman" panose="01000000000000000000" pitchFamily="2" charset="-78"/>
              </a:rPr>
              <a:t>المجرب</a:t>
            </a:r>
            <a:endParaRPr lang="en-US" sz="7200" dirty="0">
              <a:latin typeface="Frutiger LT Arabic 55 Roman" panose="01000000000000000000" pitchFamily="2" charset="-78"/>
              <a:cs typeface="Frutiger LT Arabic 55 Roman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95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032885" y="2572253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المجرب يحكي</a:t>
            </a:r>
            <a:endParaRPr lang="fr-FR" sz="3600" b="1" dirty="0">
              <a:solidFill>
                <a:schemeClr val="tx1">
                  <a:lumMod val="65000"/>
                  <a:lumOff val="35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3410894" y="3280730"/>
            <a:ext cx="4604476" cy="1848782"/>
            <a:chOff x="3516923" y="1431948"/>
            <a:chExt cx="4604476" cy="1848782"/>
          </a:xfrm>
        </p:grpSpPr>
        <p:sp>
          <p:nvSpPr>
            <p:cNvPr id="4" name="Rectangle 3"/>
            <p:cNvSpPr/>
            <p:nvPr/>
          </p:nvSpPr>
          <p:spPr>
            <a:xfrm>
              <a:off x="3516923" y="1431948"/>
              <a:ext cx="4604476" cy="1724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464" y="1431948"/>
              <a:ext cx="4506935" cy="1848782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3304040" y="3280730"/>
            <a:ext cx="4818183" cy="1724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7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" y="-152400"/>
            <a:ext cx="5010150" cy="7010400"/>
          </a:xfrm>
          <a:prstGeom prst="rect">
            <a:avLst/>
          </a:prstGeom>
          <a:solidFill>
            <a:srgbClr val="F9564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7389" y="66675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PROBLEM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819650"/>
            <a:ext cx="12192000" cy="1866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5224030"/>
            <a:ext cx="1104900" cy="110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07236" y="522403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Bad quality of the offering is common between the Algerian consumers.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910942" y="5056910"/>
            <a:ext cx="0" cy="133358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5224030"/>
            <a:ext cx="1137986" cy="1137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52775" y="5224030"/>
            <a:ext cx="393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Consumers feedback is being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Neglected and wasted for most of the times.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7274" y="1590080"/>
            <a:ext cx="4332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 A pitch deck or a startup pitch deck is the most effective way to communicate your agenda, financial plans, and other improvement schemes before your audience. For investors, it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givesbusiness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idea.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them the motive to spend on your  </a:t>
            </a:r>
          </a:p>
        </p:txBody>
      </p:sp>
    </p:spTree>
    <p:extLst>
      <p:ext uri="{BB962C8B-B14F-4D97-AF65-F5344CB8AC3E}">
        <p14:creationId xmlns:p14="http://schemas.microsoft.com/office/powerpoint/2010/main" val="9018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9449" y="0"/>
            <a:ext cx="10362551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969281417"/>
              </p:ext>
            </p:extLst>
          </p:nvPr>
        </p:nvGraphicFramePr>
        <p:xfrm>
          <a:off x="2939868" y="2697510"/>
          <a:ext cx="6790427" cy="3894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8389" y="185175"/>
            <a:ext cx="3102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WHY</a:t>
            </a:r>
          </a:p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NOW?</a:t>
            </a:r>
            <a:endParaRPr lang="en-US" sz="66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9256" y="5200125"/>
            <a:ext cx="393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Consumers feedback is being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Neglected and wasted for most of the times.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8824" y="1227128"/>
            <a:ext cx="573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Thus, we have designed this PPT template using high-quality graphics that unicorn startups can use to present their idea before venture capitalists or private investors.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68824" y="303290"/>
            <a:ext cx="5612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Evolution of your product Category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0983" y="1"/>
            <a:ext cx="2951018" cy="34636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53" y="303290"/>
            <a:ext cx="1481565" cy="14815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15581" y="1784855"/>
            <a:ext cx="238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Thus, we have designed this PPT template using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high-quality.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9891" y="5110264"/>
            <a:ext cx="1384156" cy="14821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919944">
            <a:off x="540327" y="5500255"/>
            <a:ext cx="651164" cy="6232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56391" y="3207087"/>
            <a:ext cx="3200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33.1 %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6298" y="472784"/>
            <a:ext cx="479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SOLUTION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1"/>
          <a:stretch/>
        </p:blipFill>
        <p:spPr>
          <a:xfrm>
            <a:off x="454630" y="472784"/>
            <a:ext cx="5837038" cy="45586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630" y="4938364"/>
            <a:ext cx="5837038" cy="14468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7703" y="4087091"/>
            <a:ext cx="3796140" cy="851273"/>
          </a:xfrm>
          <a:prstGeom prst="rect">
            <a:avLst/>
          </a:prstGeom>
          <a:solidFill>
            <a:srgbClr val="F9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749" y="428189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 Black" panose="020B0A04020102020204" pitchFamily="34" charset="0"/>
              </a:rPr>
              <a:t>Value Proposition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35" y="5158633"/>
            <a:ext cx="910937" cy="9109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9256" y="5200125"/>
            <a:ext cx="393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Consumers feedback is being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Neglected and wasted for most of the times.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6297" y="1514889"/>
            <a:ext cx="521017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Thus, we have designed this PPT template using high-quality graphics that unicorn startups can use to present their idea before venture capitalists or private investors.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746297" y="5158633"/>
            <a:ext cx="1109230" cy="1109230"/>
            <a:chOff x="6857064" y="4934508"/>
            <a:chExt cx="1109230" cy="1109230"/>
          </a:xfrm>
        </p:grpSpPr>
        <p:sp>
          <p:nvSpPr>
            <p:cNvPr id="15" name="Oval 14"/>
            <p:cNvSpPr/>
            <p:nvPr/>
          </p:nvSpPr>
          <p:spPr>
            <a:xfrm>
              <a:off x="6857064" y="4934508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683" y="5071127"/>
              <a:ext cx="835992" cy="83599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46297" y="3403496"/>
            <a:ext cx="1109230" cy="1109230"/>
            <a:chOff x="6746297" y="3417591"/>
            <a:chExt cx="1109230" cy="1109230"/>
          </a:xfrm>
        </p:grpSpPr>
        <p:sp>
          <p:nvSpPr>
            <p:cNvPr id="14" name="Oval 13"/>
            <p:cNvSpPr/>
            <p:nvPr/>
          </p:nvSpPr>
          <p:spPr>
            <a:xfrm>
              <a:off x="6746297" y="3417591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632" y="3642926"/>
              <a:ext cx="658560" cy="65856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966363" y="33965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363" y="52001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363" y="3657132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Thus, we have designed this PPT template using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76028" y="5477124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Thus, we have designed this PPT template using .</a:t>
            </a:r>
          </a:p>
        </p:txBody>
      </p:sp>
    </p:spTree>
    <p:extLst>
      <p:ext uri="{BB962C8B-B14F-4D97-AF65-F5344CB8AC3E}">
        <p14:creationId xmlns:p14="http://schemas.microsoft.com/office/powerpoint/2010/main" val="28031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https://slidemodel.com/templates/sequoia-capital-powerpoint-pitch-deck/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169</Words>
  <Application>Microsoft Office PowerPoint</Application>
  <PresentationFormat>Grand écran</PresentationFormat>
  <Paragraphs>30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Frutiger LT Arabic 55 Roman</vt:lpstr>
      <vt:lpstr>Raleway</vt:lpstr>
      <vt:lpstr>Sakkal Majalla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Bahani Billel</dc:creator>
  <cp:lastModifiedBy>BILLEL</cp:lastModifiedBy>
  <cp:revision>17</cp:revision>
  <dcterms:created xsi:type="dcterms:W3CDTF">2022-06-21T19:46:15Z</dcterms:created>
  <dcterms:modified xsi:type="dcterms:W3CDTF">2022-06-22T10:39:11Z</dcterms:modified>
</cp:coreProperties>
</file>